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BB79145-F257-46D2-B87B-F5D4ED535CB4}">
          <p14:sldIdLst>
            <p14:sldId id="256"/>
            <p14:sldId id="258"/>
          </p14:sldIdLst>
        </p14:section>
        <p14:section name="Screens" id="{D7A951FC-8925-4DB6-AA1D-30FC4B7E6DFA}">
          <p14:sldIdLst>
            <p14:sldId id="261"/>
            <p14:sldId id="259"/>
            <p14:sldId id="260"/>
            <p14:sldId id="262"/>
            <p14:sldId id="263"/>
            <p14:sldId id="265"/>
          </p14:sldIdLst>
        </p14:section>
        <p14:section name="Application Details" id="{1B9107F5-783F-40FD-A74E-4FCDA954F68F}">
          <p14:sldIdLst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553E8-66C1-4C11-BE39-494FC6E1F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4C868-64EE-4C63-A95F-2DAAA6E6F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29E5D-C079-44AE-A584-A01E75B4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44E83-B87C-4239-B875-F5165E3F7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D1CD7-8467-4A5C-8ABF-D53502BD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326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177F-94CB-4C90-A1ED-6EE554EDE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A915DD-0BA9-429F-86CC-E64E2A713D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44AAA-BD36-46B7-8976-C2EF34C25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8D3EF-7A7E-49A1-8F9D-3508D1341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5A12-0A50-4D19-B918-B772A7F9F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16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6CF9AB-1854-4C14-86A1-941299EBE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9DF3D-7719-4B9B-BC1B-3A2664086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2494F-5117-4FFC-9A31-442AFDAE8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DBC2B-A40F-414E-A474-C39672057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6A3AF-6EE1-4C0C-A8B7-768B80C65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676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9457-9634-4255-B364-A75F05CF9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D327D-8140-4D26-84DF-CED16AA0C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5CBF-D0BA-4C66-91FD-4A6BEAD8D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CA077-B294-4282-A221-0522000C2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5845A-81E6-42CB-88A3-76C9A346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047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59AD-1474-4D77-99F4-E0A930CD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1D6BA1-FF14-4525-952D-C8B365403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0EB00-A633-4EA7-AC0E-E09DF65A7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839A2-C13B-4618-B500-5201C5AEC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91055-5AC3-44B2-933E-CA7E26698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57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B51D0-3C26-4850-A9F2-82FD2D1E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D2F8E-C0B9-440D-A7D7-F2E14F93DA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EDAC4-CF19-49E7-B1DE-04A8AC855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8FFC3-9240-4654-9F1A-F2656A10F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87C74-DA85-4059-87B8-39212BD16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6B786F-E4F1-41F8-B80E-6E5AC9144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802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8C200-2341-4264-8240-76552C795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3A2A8-35DB-4557-9545-520C01E15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63123-4F0D-48CF-A4C8-79F1B550C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D25B89-7DBA-4FFE-B1F5-EB1590B42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32104-AF46-41B4-A3D7-378E0BE2C8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B31A8A-638B-4D3E-9DC8-DCE1D3CCE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A76998-BBF4-49C8-96D9-E413F5A5E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996B23-0037-4886-99C9-B878217A8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38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DFA5-B88D-4879-904F-6EEC61E1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3019F-460D-4798-89C0-7E593BA4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9D3095-88AB-4468-9FA6-876BA4EA4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25F8AB-D14C-4F77-B3E1-AB4A113AF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30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ADDF53-BDC3-474C-9351-74A51930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D3EB2-4605-4583-84B7-23265C47E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C6A46-30F7-42D1-B1DC-EC9EA5C1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210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B46C7-F528-42D8-A761-CC30AAD9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D9E46-C4E2-4588-8F2C-B76C29913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EE8968-B7BD-4AB3-B1A9-B582E0283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79C09-B339-4498-8F8E-C82FF17A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B676-5A15-4EA9-8D9F-35EEC9FBD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580AF-C7FD-4889-B372-D256AE66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56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9D4-BAE0-4C2E-BBA6-71A1F2372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894692-5779-44A8-9F46-B58E219AB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8C16B-BC23-41E0-81BC-EA45138BA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FCFD6-8CF6-4BB2-86A1-E3E95475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248F9-1BCA-4611-B856-89B5C7658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8985A-1B44-40D2-A4BC-4980E17CA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49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0C2D6-E54F-4482-97EB-3FDC62D93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05C7A-2353-4EA5-85C9-D32C747A1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9B9B7-AEBD-42F6-9F7F-4B90812EC6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EBD04-AF4D-4399-8EF0-3932EB2C718D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EE39B-3398-4D0A-AA4A-92F8A0C629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FEF44-02C2-4CFE-8C33-D2D81521D0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5CD8-7C7D-4435-AC95-33A058E1F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377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kashgaikwad/capston_project_node.git" TargetMode="External"/><Relationship Id="rId2" Type="http://schemas.openxmlformats.org/officeDocument/2006/relationships/hyperlink" Target="https://github.com/aakashgaikwad/capston_project_node/blob/main/README.md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A0BEDF-05A6-451E-8480-EC8357286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 dirty="0" err="1">
                <a:solidFill>
                  <a:schemeClr val="tx2"/>
                </a:solidFill>
              </a:rPr>
              <a:t>Upgrad</a:t>
            </a:r>
            <a:r>
              <a:rPr lang="en-US" sz="5200" dirty="0">
                <a:solidFill>
                  <a:schemeClr val="tx2"/>
                </a:solidFill>
              </a:rPr>
              <a:t>-Capstone Project 2</a:t>
            </a:r>
            <a:endParaRPr lang="en-IN" sz="5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316BD5-ADAD-41D2-AA2B-606FB87B0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By Akash Gaikwad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365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12C3F-7F26-4700-A662-10D925D48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A469B-CFA1-419C-A7C7-F5B76278B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IN" sz="1800" b="1" i="0" u="none" strike="noStrike" baseline="0" dirty="0">
                <a:latin typeface="SegoeUI-Bold"/>
              </a:rPr>
              <a:t>Problem Statement: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Kingston Inc, a prominent technology company, faces a crucial challenge in efficiently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configuring, provisioning, and monitoring its Node.js applications. As Kingston Inc continues to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expand its portfolio of Node.js applications, ensuring their smooth deployment, scalability, and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observability has become a top priority. To address this challenge, Kingston Inc aims to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undertake a project focused on configuring, provisioning, and monitoring Node.js applications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effectively. This project aims to ensure the seamless deployment of Node.js applications,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leveraging modern technologies and best practices while embracing the growing demand for</a:t>
            </a:r>
          </a:p>
          <a:p>
            <a:pPr algn="l"/>
            <a:r>
              <a:rPr lang="en-IN" sz="1800" b="0" i="0" u="none" strike="noStrike" baseline="0" dirty="0">
                <a:latin typeface="SegoeUI"/>
              </a:rPr>
              <a:t>reliable web services.</a:t>
            </a:r>
          </a:p>
          <a:p>
            <a:pPr algn="l"/>
            <a:r>
              <a:rPr lang="en-IN" sz="1800" b="1" i="0" u="none" strike="noStrike" baseline="0" dirty="0">
                <a:latin typeface="SegoeUI-Bold"/>
              </a:rPr>
              <a:t>Objectives: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The primary objective of this project is to efficiently configure, provision, and monitor Node.js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applications, ensuring their smooth deployment, scalability, and observability, while adhering to</a:t>
            </a:r>
          </a:p>
          <a:p>
            <a:pPr algn="l"/>
            <a:r>
              <a:rPr lang="en-US" sz="1800" b="0" i="0" u="none" strike="noStrike" baseline="0" dirty="0">
                <a:latin typeface="SegoeUI"/>
              </a:rPr>
              <a:t>modern best practices and technologies.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66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F10E4-5C00-4220-BDFD-8DB73A67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Details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12C0A-ABA8-4CC9-9C96-5CB3124DE0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node based application where, I have used below technologies in development</a:t>
            </a:r>
          </a:p>
          <a:p>
            <a:pPr lvl="1"/>
            <a:r>
              <a:rPr lang="en-US" dirty="0"/>
              <a:t>Node Express.</a:t>
            </a:r>
          </a:p>
          <a:p>
            <a:pPr lvl="1"/>
            <a:r>
              <a:rPr lang="en-US" dirty="0"/>
              <a:t>Web API.</a:t>
            </a:r>
          </a:p>
          <a:p>
            <a:pPr lvl="1"/>
            <a:r>
              <a:rPr lang="en-US" dirty="0"/>
              <a:t>HTML/CSS. </a:t>
            </a:r>
          </a:p>
          <a:p>
            <a:pPr lvl="1"/>
            <a:r>
              <a:rPr lang="en-US" dirty="0"/>
              <a:t>Mongo Db database.</a:t>
            </a:r>
          </a:p>
          <a:p>
            <a:r>
              <a:rPr lang="en-US" dirty="0"/>
              <a:t>This video shows end to end demo of application.</a:t>
            </a:r>
            <a:endParaRPr lang="en-IN" dirty="0"/>
          </a:p>
        </p:txBody>
      </p:sp>
      <p:pic>
        <p:nvPicPr>
          <p:cNvPr id="5" name="2024-02-24-20-33-52">
            <a:hlinkClick r:id="" action="ppaction://media"/>
            <a:extLst>
              <a:ext uri="{FF2B5EF4-FFF2-40B4-BE49-F238E27FC236}">
                <a16:creationId xmlns:a16="http://schemas.microsoft.com/office/drawing/2014/main" id="{623B0834-78CC-4788-8322-3933BD066EF0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7889" y="1987826"/>
            <a:ext cx="5299025" cy="3485321"/>
          </a:xfrm>
        </p:spPr>
      </p:pic>
    </p:spTree>
    <p:extLst>
      <p:ext uri="{BB962C8B-B14F-4D97-AF65-F5344CB8AC3E}">
        <p14:creationId xmlns:p14="http://schemas.microsoft.com/office/powerpoint/2010/main" val="2385698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33F46-D81B-4DA9-AE27-13C5054EE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Screen-1 List Users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7F95D0-9689-4C60-93BB-64F0E2251B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172201" y="1905138"/>
            <a:ext cx="5502963" cy="4204114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7FF2C-60EA-49E9-8946-6C32CDC1B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905138"/>
            <a:ext cx="5181600" cy="4351338"/>
          </a:xfrm>
        </p:spPr>
        <p:txBody>
          <a:bodyPr/>
          <a:lstStyle/>
          <a:p>
            <a:r>
              <a:rPr lang="en-US" dirty="0"/>
              <a:t>This first screen shows list of users.</a:t>
            </a:r>
          </a:p>
          <a:p>
            <a:r>
              <a:rPr lang="en-US" dirty="0"/>
              <a:t>Here I have created API which connects to mongo-</a:t>
            </a:r>
            <a:r>
              <a:rPr lang="en-US" dirty="0" err="1"/>
              <a:t>db</a:t>
            </a:r>
            <a:r>
              <a:rPr lang="en-US" dirty="0"/>
              <a:t> and fetches list of users from database.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192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33F46-D81B-4DA9-AE27-13C5054EE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Screen-2 Add User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7FF2C-60EA-49E9-8946-6C32CDC1B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905138"/>
            <a:ext cx="5181600" cy="4351338"/>
          </a:xfrm>
        </p:spPr>
        <p:txBody>
          <a:bodyPr/>
          <a:lstStyle/>
          <a:p>
            <a:r>
              <a:rPr lang="en-US" dirty="0"/>
              <a:t>This second screen contains add user functionality.</a:t>
            </a:r>
          </a:p>
          <a:p>
            <a:r>
              <a:rPr lang="en-US" dirty="0"/>
              <a:t>Added data is saved in mongo </a:t>
            </a:r>
            <a:r>
              <a:rPr lang="en-US" dirty="0" err="1"/>
              <a:t>dB.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1EDD556-A3F7-4001-AC5D-64B48C8C14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67062" y="1905138"/>
            <a:ext cx="5287618" cy="3994495"/>
          </a:xfrm>
        </p:spPr>
      </p:pic>
    </p:spTree>
    <p:extLst>
      <p:ext uri="{BB962C8B-B14F-4D97-AF65-F5344CB8AC3E}">
        <p14:creationId xmlns:p14="http://schemas.microsoft.com/office/powerpoint/2010/main" val="2554679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648C4-7DFF-4D30-882E-C6763A18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Screen-3 Update User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B257-7745-43EE-A7A7-0C3A684DCC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screen contains update user functionality.</a:t>
            </a:r>
          </a:p>
          <a:p>
            <a:r>
              <a:rPr lang="en-US" dirty="0"/>
              <a:t>Updated data is saved in mongo </a:t>
            </a:r>
            <a:r>
              <a:rPr lang="en-US" dirty="0" err="1"/>
              <a:t>dB.</a:t>
            </a:r>
            <a:endParaRPr lang="en-IN" dirty="0"/>
          </a:p>
          <a:p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9A425BE-5A1D-4504-AF91-C5BD3218A6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25625"/>
            <a:ext cx="5595730" cy="4005332"/>
          </a:xfrm>
        </p:spPr>
      </p:pic>
    </p:spTree>
    <p:extLst>
      <p:ext uri="{BB962C8B-B14F-4D97-AF65-F5344CB8AC3E}">
        <p14:creationId xmlns:p14="http://schemas.microsoft.com/office/powerpoint/2010/main" val="65831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648C4-7DFF-4D30-882E-C6763A18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Screen-4 Remove User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B257-7745-43EE-A7A7-0C3A684DCC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screen contains remove user functionality.</a:t>
            </a:r>
          </a:p>
          <a:p>
            <a:r>
              <a:rPr lang="en-US" dirty="0"/>
              <a:t>Removed data is gets deleted from mongo </a:t>
            </a:r>
            <a:r>
              <a:rPr lang="en-US" dirty="0" err="1"/>
              <a:t>dB.</a:t>
            </a:r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B82B32-DEE5-4B43-8146-35EA891F36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44840"/>
            <a:ext cx="5181600" cy="3712907"/>
          </a:xfrm>
        </p:spPr>
      </p:pic>
    </p:spTree>
    <p:extLst>
      <p:ext uri="{BB962C8B-B14F-4D97-AF65-F5344CB8AC3E}">
        <p14:creationId xmlns:p14="http://schemas.microsoft.com/office/powerpoint/2010/main" val="832070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0F3F-998B-4496-BD53-89045DE7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screenshot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19FB-6D07-4D58-B076-3C729DB86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2181" y="1598751"/>
            <a:ext cx="9935817" cy="1325564"/>
          </a:xfrm>
        </p:spPr>
        <p:txBody>
          <a:bodyPr/>
          <a:lstStyle/>
          <a:p>
            <a:r>
              <a:rPr lang="en-US" dirty="0"/>
              <a:t>Below is the database screen shot for the record.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1FFA77-5EAA-4C81-9B56-912F15FD7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8" y="2143427"/>
            <a:ext cx="10942982" cy="45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107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F8C86-97BD-42FF-A5BF-1276728D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&amp; deploying Application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F363F-733F-4B6F-A647-26791FB3E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935817" cy="4351338"/>
          </a:xfrm>
        </p:spPr>
        <p:txBody>
          <a:bodyPr>
            <a:normAutofit/>
          </a:bodyPr>
          <a:lstStyle/>
          <a:p>
            <a:r>
              <a:rPr lang="en-US" sz="1800" dirty="0"/>
              <a:t>To run application run below command locally</a:t>
            </a:r>
          </a:p>
          <a:p>
            <a:pPr marL="0" indent="0">
              <a:buNone/>
            </a:pPr>
            <a:r>
              <a:rPr lang="en-IN" sz="1800" dirty="0"/>
              <a:t> Node app.js</a:t>
            </a:r>
          </a:p>
          <a:p>
            <a:r>
              <a:rPr lang="en-US" sz="1800" dirty="0"/>
              <a:t>To test application run below command </a:t>
            </a:r>
          </a:p>
          <a:p>
            <a:pPr marL="0" indent="0">
              <a:buNone/>
            </a:pPr>
            <a:r>
              <a:rPr lang="en-IN" sz="1800" dirty="0" err="1"/>
              <a:t>npm</a:t>
            </a:r>
            <a:r>
              <a:rPr lang="en-IN" sz="1800" dirty="0"/>
              <a:t> run test</a:t>
            </a:r>
          </a:p>
          <a:p>
            <a:pPr marL="0" indent="0">
              <a:buNone/>
            </a:pPr>
            <a:r>
              <a:rPr lang="en-US" sz="1800" dirty="0"/>
              <a:t>To deploy application please refer readme.md file.</a:t>
            </a:r>
          </a:p>
          <a:p>
            <a:pPr marL="0" indent="0">
              <a:buNone/>
            </a:pPr>
            <a:r>
              <a:rPr lang="en-IN" sz="1800" dirty="0">
                <a:hlinkClick r:id="rId2"/>
              </a:rPr>
              <a:t>https://github.com/aakashgaikwad/capston_project_node/blob/main/README.md</a:t>
            </a:r>
            <a:r>
              <a:rPr lang="en-IN" sz="1800" dirty="0"/>
              <a:t> </a:t>
            </a:r>
          </a:p>
          <a:p>
            <a:pPr marL="0" indent="0">
              <a:buNone/>
            </a:pPr>
            <a:r>
              <a:rPr lang="en-IN" sz="1800" dirty="0"/>
              <a:t>GIT Repo Link :: </a:t>
            </a:r>
            <a:r>
              <a:rPr lang="en-IN" sz="1800" dirty="0">
                <a:hlinkClick r:id="rId3"/>
              </a:rPr>
              <a:t>https://github.com/aakashgaikwad/capston_project_node.git</a:t>
            </a:r>
            <a:r>
              <a:rPr lang="en-I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539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378</Words>
  <Application>Microsoft Office PowerPoint</Application>
  <PresentationFormat>Widescreen</PresentationFormat>
  <Paragraphs>45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SegoeUI</vt:lpstr>
      <vt:lpstr>SegoeUI-Bold</vt:lpstr>
      <vt:lpstr>Office Theme</vt:lpstr>
      <vt:lpstr>Upgrad-Capstone Project 2</vt:lpstr>
      <vt:lpstr>Project Requirements</vt:lpstr>
      <vt:lpstr>Application Details</vt:lpstr>
      <vt:lpstr>Application Screen-1 List Users</vt:lpstr>
      <vt:lpstr>Application Screen-2 Add User</vt:lpstr>
      <vt:lpstr>Application Screen-3 Update User</vt:lpstr>
      <vt:lpstr>Application Screen-4 Remove User</vt:lpstr>
      <vt:lpstr>Database screenshot</vt:lpstr>
      <vt:lpstr>Running &amp; deploying 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Capsone Project 2</dc:title>
  <dc:creator>Aakash Gaikwad</dc:creator>
  <cp:lastModifiedBy>Aakash Gaikwad</cp:lastModifiedBy>
  <cp:revision>11</cp:revision>
  <dcterms:created xsi:type="dcterms:W3CDTF">2024-04-14T13:32:17Z</dcterms:created>
  <dcterms:modified xsi:type="dcterms:W3CDTF">2024-04-14T14:59:07Z</dcterms:modified>
</cp:coreProperties>
</file>

<file path=docProps/thumbnail.jpeg>
</file>